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7485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99930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131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9267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80986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12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5501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001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3356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9546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2155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934D9D-CA50-4E8B-8B57-7C1DA5FE47AC}" type="datetimeFigureOut">
              <a:rPr lang="en-IN" smtClean="0"/>
              <a:t>15-05-2019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97529-113F-4CEA-B14F-6EAC401A745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93201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" y="1"/>
            <a:ext cx="12192224" cy="68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38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92000" cy="68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5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692"/>
            <a:ext cx="12193570" cy="686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750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226" cy="68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6" cy="68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68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92000" cy="68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3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000" cy="6857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23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6" cy="68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27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88616" cy="6859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1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92000" cy="68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03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92000" cy="68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5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04"/>
            <a:ext cx="12192000" cy="6861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02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"/>
            <a:ext cx="12192226" cy="685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Nanda</dc:creator>
  <cp:lastModifiedBy>Deepak Nanda</cp:lastModifiedBy>
  <cp:revision>3</cp:revision>
  <dcterms:created xsi:type="dcterms:W3CDTF">2019-05-15T11:12:52Z</dcterms:created>
  <dcterms:modified xsi:type="dcterms:W3CDTF">2019-05-15T11:36:34Z</dcterms:modified>
</cp:coreProperties>
</file>